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2022/6/6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2022/6/6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925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　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A4</a:t>
            </a:r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クリアファイル（高精細印刷）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355976" y="6093296"/>
            <a:ext cx="456407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Ｗ２２０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Ｈ３１０㎜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（ﾎﾟﾘﾌﾟﾛﾋﾟﾚﾝ）半透明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0.2㎜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0C/4C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＋白＋ニス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</a:t>
            </a: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：適量ﾀﾞﾝﾎﾞｰﾙ梱包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2080" y="2943077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当社メリット：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400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線の表現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が可能な為細かいライト部の表現が可能。（部分的低解像度も可）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白ＰＰを使うと更に高細線を実感できます。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09329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23928" y="1196752"/>
            <a:ext cx="4962823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通常クリアファイル</a:t>
            </a:r>
            <a:r>
              <a:rPr lang="en-US" altLang="ja-JP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175</a:t>
            </a: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線との差別化</a:t>
            </a:r>
            <a:endParaRPr lang="en-US" altLang="ja-JP" sz="16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写真再現がとてもきれい（タレント写真向き）</a:t>
            </a:r>
            <a:endParaRPr lang="en-US" altLang="ja-JP" sz="16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③</a:t>
            </a:r>
            <a:r>
              <a:rPr lang="ja-JP" altLang="en-US" sz="1600" b="1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イラストでは小さな顔や背景までハッキリ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3A1458-5CA1-48C8-AD64-A3ED0E22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983938"/>
            <a:ext cx="1856684" cy="15781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827B02-CA5C-49C5-969B-07B31619B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2" y="1334735"/>
            <a:ext cx="3141398" cy="4188530"/>
          </a:xfrm>
          <a:prstGeom prst="rect">
            <a:avLst/>
          </a:prstGeom>
        </p:spPr>
      </p:pic>
      <p:pic>
        <p:nvPicPr>
          <p:cNvPr id="5" name="図 4" descr="イエロー, 座る, プレート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177278C9-FC1C-43EF-B6CE-3AF68CF22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95" y="2733238"/>
            <a:ext cx="1819730" cy="77725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449</TotalTime>
  <Words>135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Ｐ明朝</vt:lpstr>
      <vt:lpstr>Candara</vt:lpstr>
      <vt:lpstr>Symbol</vt:lpstr>
      <vt:lpstr>ウェーブ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cp:lastModifiedBy>大山 真穂</cp:lastModifiedBy>
  <cp:revision>60</cp:revision>
  <dcterms:created xsi:type="dcterms:W3CDTF">2013-04-02T06:14:51Z</dcterms:created>
  <dcterms:modified xsi:type="dcterms:W3CDTF">2022-06-06T09:20:08Z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